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9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9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6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0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2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2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76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8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0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47E3A-7239-4FA9-B8A3-5821E869A514}" type="datetimeFigureOut">
              <a:rPr lang="ko-KR" altLang="en-US" smtClean="0"/>
              <a:t>2019-06-11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9E45C-4573-45F4-8CF4-02AA74F68B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56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77694" cy="341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67" y="0"/>
            <a:ext cx="4889233" cy="341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ce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8703"/>
            <a:ext cx="6077694" cy="319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766" y="3418703"/>
            <a:ext cx="4889233" cy="345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22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pac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054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ace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0"/>
            <a:ext cx="51054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408" y="0"/>
            <a:ext cx="2007592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ace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0875"/>
            <a:ext cx="59626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ace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3190874"/>
            <a:ext cx="55236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27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101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47" y="0"/>
            <a:ext cx="5505653" cy="550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ilky way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2375"/>
            <a:ext cx="4957406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2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INTAGE SOLAR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-304801"/>
            <a:ext cx="5372100" cy="71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ì ìì© íìµí¬ì¤í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-2671763"/>
            <a:ext cx="5372100" cy="90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-1301751" y="785813"/>
            <a:ext cx="9010651" cy="5372100"/>
            <a:chOff x="-1301751" y="785813"/>
            <a:chExt cx="9010651" cy="5372100"/>
          </a:xfrm>
        </p:grpSpPr>
        <p:pic>
          <p:nvPicPr>
            <p:cNvPr id="6" name="Picture 4" descr="ì ìì© íìµí¬ì¤í°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17525" y="-1033463"/>
              <a:ext cx="5372100" cy="901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177192" y="3099484"/>
              <a:ext cx="1420582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컬렉션 보상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위치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-1219199" y="889000"/>
              <a:ext cx="6705600" cy="50673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2319" y="2812830"/>
              <a:ext cx="3563797" cy="64633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컬렉션 보상을 기점으로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mtClean="0">
                  <a:solidFill>
                    <a:schemeClr val="bg1"/>
                  </a:solidFill>
                </a:rPr>
                <a:t>모든 작물들이 한쪽에 몰려 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50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" y="219075"/>
            <a:ext cx="8505825" cy="6477000"/>
          </a:xfrm>
          <a:prstGeom prst="rect">
            <a:avLst/>
          </a:prstGeom>
        </p:spPr>
      </p:pic>
      <p:pic>
        <p:nvPicPr>
          <p:cNvPr id="12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600074"/>
            <a:ext cx="7534275" cy="58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3174560" y="2521719"/>
            <a:ext cx="2945219" cy="1376413"/>
            <a:chOff x="3174560" y="2521719"/>
            <a:chExt cx="2945219" cy="137641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3366" y="2521719"/>
              <a:ext cx="1376413" cy="137641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560" y="2521719"/>
              <a:ext cx="1376413" cy="137641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rcRect l="15817" t="13536" r="22013" b="21185"/>
            <a:stretch/>
          </p:blipFill>
          <p:spPr>
            <a:xfrm>
              <a:off x="4960543" y="2843934"/>
              <a:ext cx="987400" cy="73198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/>
            <a:srcRect l="13695" t="9584" r="12740" b="18750"/>
            <a:stretch/>
          </p:blipFill>
          <p:spPr>
            <a:xfrm>
              <a:off x="3366954" y="2781230"/>
              <a:ext cx="959367" cy="803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57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12</Words>
  <Application>Microsoft Office PowerPoint</Application>
  <PresentationFormat>와이드스크린</PresentationFormat>
  <Paragraphs>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13</cp:revision>
  <dcterms:created xsi:type="dcterms:W3CDTF">2019-04-23T05:52:40Z</dcterms:created>
  <dcterms:modified xsi:type="dcterms:W3CDTF">2019-06-11T09:23:27Z</dcterms:modified>
</cp:coreProperties>
</file>